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-52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hkmyWHZ/TpowDJktEHfZ/dZgN7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customschemas.google.com/relationships/presentationmetadata" Target="meta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>
            <a:spLocks noGrp="1"/>
          </p:cNvSpPr>
          <p:nvPr>
            <p:ph type="title" idx="4294967295"/>
          </p:nvPr>
        </p:nvSpPr>
        <p:spPr>
          <a:xfrm>
            <a:off x="4264591" y="293551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br>
              <a:rPr lang="ru-RU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MSA_1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106041" y="1276475"/>
            <a:ext cx="52578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 b="1" i="0" u="sng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Кейс:</a:t>
            </a:r>
            <a:br>
              <a:rPr lang="ru" sz="2200" b="1" i="0" u="sng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200" b="0" i="1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пассажирскими автобусами в аэропорту</a:t>
            </a:r>
            <a:endParaRPr sz="22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341775" y="2113295"/>
            <a:ext cx="7021500" cy="9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Ав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томатизированное распределение ресурсов по перевозке пассажиров.</a:t>
            </a: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95C635-9E3A-C74B-B71F-2BBDD712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81448" y="267037"/>
            <a:ext cx="8479406" cy="4609425"/>
          </a:xfrm>
          <a:prstGeom prst="rect">
            <a:avLst/>
          </a:prstGeom>
        </p:spPr>
      </p:pic>
      <p:sp>
        <p:nvSpPr>
          <p:cNvPr id="13" name="Google Shape;114;p6">
            <a:extLst>
              <a:ext uri="{FF2B5EF4-FFF2-40B4-BE49-F238E27FC236}">
                <a16:creationId xmlns:a16="http://schemas.microsoft.com/office/drawing/2014/main" id="{665BDAB1-EB00-4585-422B-2DF4A6450F54}"/>
              </a:ext>
            </a:extLst>
          </p:cNvPr>
          <p:cNvSpPr txBox="1"/>
          <p:nvPr/>
        </p:nvSpPr>
        <p:spPr>
          <a:xfrm>
            <a:off x="1113954" y="983846"/>
            <a:ext cx="7848599" cy="251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Разработка программного комплекса, решающего целевую проблему: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</a:t>
            </a: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Система автоматического планирования задач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</a:t>
            </a: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Система обработки действий и логического обеспечения функционирования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Веб-интерфейс комплекса для целевого пользователя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Мобильное приложение комплекса</a:t>
            </a:r>
            <a:endParaRPr sz="2000" i="0" u="none" strike="noStrike" cap="none" dirty="0">
              <a:solidFill>
                <a:srgbClr val="000000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развития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1449675" y="1296499"/>
            <a:ext cx="6769500" cy="288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b="0" i="0" u="none" strike="sng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1. </a:t>
            </a:r>
            <a:r>
              <a:rPr lang="ru-RU" sz="1800" strike="sngStrike" dirty="0">
                <a:latin typeface="Montserrat"/>
                <a:ea typeface="Montserrat"/>
                <a:cs typeface="Montserrat"/>
                <a:sym typeface="Montserrat"/>
              </a:rPr>
              <a:t>Построение модели и создание системы взаимодействия составных частей комплекса</a:t>
            </a:r>
            <a:endParaRPr sz="1800" b="0" i="0" u="none" strike="sng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2. Разработка и отладка программной части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dirty="0">
                <a:latin typeface="Montserrat"/>
                <a:ea typeface="Montserrat"/>
                <a:cs typeface="Montserrat"/>
                <a:sym typeface="Montserrat"/>
              </a:rPr>
              <a:t>Шаг 3. Связь всех составных компонентов комплекса для их совместного функционирования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1400"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4. </a:t>
            </a:r>
            <a:r>
              <a:rPr lang="ru" sz="1800" dirty="0">
                <a:latin typeface="Montserrat"/>
                <a:ea typeface="Montserrat"/>
                <a:cs typeface="Montserrat"/>
                <a:sym typeface="Montserrat"/>
              </a:rPr>
              <a:t>Разработка документации и нормативных правовых документов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2021125" y="142669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Django –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серверная часть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Kotlin - Gradle(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сборщик проекта)</a:t>
            </a:r>
            <a:endParaRPr lang="ru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QL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просто и надёжно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Figma –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дизайн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-проект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ru-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9DEF25-BF3A-6120-F873-2F9E4CF4C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404" y="1028085"/>
            <a:ext cx="4041804" cy="2874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3" name="Google Shape;133;p1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1086556" y="187084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решения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08894-4755-F72D-8B38-1C7FEC32B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3365716"/>
            <a:ext cx="1842655" cy="1812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0D1B7B-5F01-A357-FE05-B623E8898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99" y="1342477"/>
            <a:ext cx="1763752" cy="245854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F76F9FE-114B-94BE-71F3-D7DB11F80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607285" y="803884"/>
            <a:ext cx="2536715" cy="20553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908101" y="1198114"/>
            <a:ext cx="6585097" cy="291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Егор Блюдов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тимлид, создание модели</a:t>
            </a:r>
            <a:endParaRPr lang="en-US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endParaRPr lang="ru-RU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Иван Горбунов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мобильная разработка</a:t>
            </a:r>
            <a:b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</a:b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Даниил Куликов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</a:t>
            </a:r>
            <a:r>
              <a:rPr lang="ru-RU" sz="1800" dirty="0">
                <a:solidFill>
                  <a:schemeClr val="tx1"/>
                </a:solidFill>
                <a:latin typeface="Montserrat" panose="00000500000000000000" pitchFamily="2" charset="-52"/>
              </a:rPr>
              <a:t>концепт дизайнер, дизайн 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-52"/>
              </a:rPr>
              <a:t>UI</a:t>
            </a:r>
            <a:b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</a:b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Михаил Гришин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веб разработка, серверная часть</a:t>
            </a:r>
            <a:endParaRPr lang="en-US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endParaRPr lang="ru-RU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Михаил Зеленев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оформление документации</a:t>
            </a:r>
            <a:endParaRPr lang="ru-RU" sz="180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5320A1-6290-3118-B071-D6BD6A13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69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169</Words>
  <Application>Microsoft Office PowerPoint</Application>
  <PresentationFormat>Экран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Montserrat</vt:lpstr>
      <vt:lpstr>Roboto</vt:lpstr>
      <vt:lpstr>Calibri</vt:lpstr>
      <vt:lpstr>Тема Office</vt:lpstr>
      <vt:lpstr>Команда  MSA_1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apejicuh</cp:lastModifiedBy>
  <cp:revision>3</cp:revision>
  <dcterms:modified xsi:type="dcterms:W3CDTF">2022-10-23T11:20:32Z</dcterms:modified>
</cp:coreProperties>
</file>